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9" r:id="rId3"/>
    <p:sldId id="257" r:id="rId4"/>
    <p:sldId id="258" r:id="rId5"/>
    <p:sldId id="260" r:id="rId6"/>
    <p:sldId id="268" r:id="rId7"/>
    <p:sldId id="261" r:id="rId8"/>
    <p:sldId id="285" r:id="rId9"/>
    <p:sldId id="262" r:id="rId10"/>
    <p:sldId id="263" r:id="rId11"/>
    <p:sldId id="264" r:id="rId12"/>
    <p:sldId id="265" r:id="rId13"/>
    <p:sldId id="266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553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080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8616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639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724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249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699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7967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06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062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285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48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31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512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36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731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911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9003-3DB1-474B-8258-F6C10E2FE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El Destino Alterno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3D34F-B33F-4DF2-B793-0C3FCF090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Diseño y Desarrollo Web</a:t>
            </a:r>
          </a:p>
        </p:txBody>
      </p:sp>
    </p:spTree>
    <p:extLst>
      <p:ext uri="{BB962C8B-B14F-4D97-AF65-F5344CB8AC3E}">
        <p14:creationId xmlns:p14="http://schemas.microsoft.com/office/powerpoint/2010/main" val="175213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1120-93EA-49F8-B2BC-7DB8FB7B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Últimos viajes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8192-AA63-45BA-B550-92236762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6022-3192-4791-8349-BA0FD45D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9" y="1152983"/>
            <a:ext cx="8946542" cy="5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609F-E004-493B-9489-09A83324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8570-3DFD-4501-AAD8-15A8AA2F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55" y="1420785"/>
            <a:ext cx="6727289" cy="48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59B4-C7F7-4587-A4D9-11BCD764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Auspiciadores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67C4-6EE8-4513-905A-EE5F540F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31BA-2C5E-47CF-870A-0DC755B0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819275"/>
            <a:ext cx="11649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D29A-1793-4EF2-935F-AD779ADB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Sociales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B54A-1AFB-4797-B06E-9E9ECB2B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CEF7-CA76-47F8-B646-551852DF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052762"/>
            <a:ext cx="11658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C3298-12D8-45DE-A2C2-166C5D94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de Continentes y Países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5A070-CAD5-42AC-8EC3-83B35D130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60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969B-512F-4B64-A563-C877C9D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Articulo de Continente y País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B843-56DD-4889-9C03-6AEF43E0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B9613-F50B-4F6A-BCA1-24DFC192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98" y="1343261"/>
            <a:ext cx="6844804" cy="52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977A-058D-4457-B289-47247F42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 Seleccionadas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17FD-A5D0-4EA8-ABC4-BE7A29555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A894D-0F95-4ECA-B28C-F4C6E2CB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01" y="1437511"/>
            <a:ext cx="8755397" cy="49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2615-8611-4B51-8A55-DE66769C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1380-07B9-4AD2-87F0-4A663947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86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E20B-7338-47A7-A7C5-04B7E6B3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42799" cy="1400530"/>
          </a:xfrm>
        </p:spPr>
        <p:txBody>
          <a:bodyPr/>
          <a:lstStyle/>
          <a:p>
            <a:r>
              <a:rPr lang="es-PE" dirty="0"/>
              <a:t>Introducción y Comentario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4FA5-7D58-4D44-A8F9-6F302B6F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1915-2582-45F2-BBCB-D9D2E281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9" y="1221451"/>
            <a:ext cx="7724682" cy="5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4424-0B1B-46FA-96B8-ABF46F75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Sitios Recomendados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0B4-728D-4793-82B5-BF7E9D53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BC1-EECC-48EA-B467-49E5D71A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1" y="1581866"/>
            <a:ext cx="8442697" cy="49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8B42-BE27-4442-AEEB-514FE0B0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Integrantes del Grupo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AB47-A68A-4CA4-9793-52A9EE82F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Dominique Verellen</a:t>
            </a:r>
          </a:p>
          <a:p>
            <a:r>
              <a:rPr lang="es-PE" dirty="0"/>
              <a:t>Andrea </a:t>
            </a:r>
            <a:r>
              <a:rPr lang="es-PE" dirty="0" err="1"/>
              <a:t>Perez</a:t>
            </a:r>
            <a:endParaRPr lang="es-PE" dirty="0"/>
          </a:p>
          <a:p>
            <a:r>
              <a:rPr lang="es-PE" dirty="0"/>
              <a:t>Miluska Romero</a:t>
            </a:r>
          </a:p>
          <a:p>
            <a:r>
              <a:rPr lang="es-PE" dirty="0"/>
              <a:t>Valeria </a:t>
            </a:r>
            <a:r>
              <a:rPr lang="es-PE" dirty="0" err="1"/>
              <a:t>Vilchez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2948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A1F6-1420-40F1-8147-4B02863D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Otras Sub-Paginas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9E8D-73E5-4301-816D-6A364719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833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E45-3F59-4607-84F8-F41DEA9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E3A7-1AF0-4511-9777-DEBFFD48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D6E5-22CE-4B74-9324-A7FFAE2F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93" y="1476462"/>
            <a:ext cx="9884013" cy="48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36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C85-C9AF-4DA7-B686-F093C72F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Contacto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0FC1-FC14-40EE-B7BF-9D9138D5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B6BD9-35D3-40EC-9B58-91B18D82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09" y="1304744"/>
            <a:ext cx="7670381" cy="54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6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45A7-DA9A-4943-B266-7977E3A4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839-5537-4AB0-867B-408A6EAD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9721A-562E-4C09-B897-A9B66BD1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80" y="1152983"/>
            <a:ext cx="8783640" cy="54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59A0-3678-4CAB-9D0F-0B87CABD2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Estadísticas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20129-6563-439B-B1CC-6B3544874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848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3C9E-21C0-4FAB-A920-B0F17E66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158F-AB28-40A4-8FB6-87AD3E60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Líneas de código:</a:t>
            </a:r>
          </a:p>
          <a:p>
            <a:pPr lvl="1"/>
            <a:r>
              <a:rPr lang="es-PE" dirty="0"/>
              <a:t>HTML: 12025</a:t>
            </a:r>
          </a:p>
          <a:p>
            <a:pPr lvl="1"/>
            <a:r>
              <a:rPr lang="es-PE" dirty="0"/>
              <a:t>CSS: 1188</a:t>
            </a:r>
          </a:p>
          <a:p>
            <a:r>
              <a:rPr lang="es-PE" dirty="0"/>
              <a:t>Git </a:t>
            </a:r>
            <a:r>
              <a:rPr lang="es-PE" dirty="0" err="1"/>
              <a:t>commits</a:t>
            </a:r>
            <a:r>
              <a:rPr lang="es-PE"/>
              <a:t>: 283</a:t>
            </a:r>
            <a:endParaRPr lang="es-PE" dirty="0"/>
          </a:p>
          <a:p>
            <a:r>
              <a:rPr lang="es-PE" dirty="0"/>
              <a:t>Imágenes: 629</a:t>
            </a:r>
          </a:p>
          <a:p>
            <a:r>
              <a:rPr lang="es-PE" dirty="0"/>
              <a:t>En las ultimas 72 horas se agregaron 8110 líneas de código</a:t>
            </a:r>
          </a:p>
          <a:p>
            <a:r>
              <a:rPr lang="es-PE" dirty="0"/>
              <a:t>Ancho de pagina 1200px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3468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4150B1-DC8E-42EA-BCB9-6B5EFF9A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Demonstración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AD4678-2CD2-4ABC-9D5E-78789050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11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70-BBB9-479E-A516-AF6DA97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Tecnologías usadas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5931-6BE5-4223-A255-39DD3BD7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HTML 5</a:t>
            </a:r>
          </a:p>
          <a:p>
            <a:r>
              <a:rPr lang="es-PE" dirty="0"/>
              <a:t>CSS 3</a:t>
            </a:r>
          </a:p>
          <a:p>
            <a:r>
              <a:rPr lang="es-PE" dirty="0"/>
              <a:t>Bootstrap 4.3.1</a:t>
            </a:r>
          </a:p>
          <a:p>
            <a:r>
              <a:rPr lang="es-PE" dirty="0"/>
              <a:t>jQuery 3.4.1</a:t>
            </a:r>
          </a:p>
          <a:p>
            <a:r>
              <a:rPr lang="es-PE" dirty="0"/>
              <a:t>Font </a:t>
            </a:r>
            <a:r>
              <a:rPr lang="es-PE" dirty="0" err="1"/>
              <a:t>Awesome</a:t>
            </a:r>
            <a:endParaRPr lang="es-PE" dirty="0"/>
          </a:p>
          <a:p>
            <a:r>
              <a:rPr lang="es-PE" dirty="0"/>
              <a:t>Hosting en </a:t>
            </a:r>
            <a:r>
              <a:rPr lang="es-PE" dirty="0" err="1"/>
              <a:t>Github</a:t>
            </a:r>
            <a:r>
              <a:rPr lang="es-PE" dirty="0"/>
              <a:t> Pages con Jekyll (Ruby)</a:t>
            </a:r>
          </a:p>
          <a:p>
            <a:r>
              <a:rPr lang="es-PE" dirty="0"/>
              <a:t>Travis CI </a:t>
            </a:r>
          </a:p>
        </p:txBody>
      </p:sp>
    </p:spTree>
    <p:extLst>
      <p:ext uri="{BB962C8B-B14F-4D97-AF65-F5344CB8AC3E}">
        <p14:creationId xmlns:p14="http://schemas.microsoft.com/office/powerpoint/2010/main" val="14450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756-6C4A-43CD-BB3E-561E7D15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3963-0E13-46DC-8694-399FF895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Index.html</a:t>
            </a:r>
          </a:p>
          <a:p>
            <a:pPr lvl="1"/>
            <a:r>
              <a:rPr lang="es-PE" dirty="0"/>
              <a:t>Continentes</a:t>
            </a:r>
          </a:p>
          <a:p>
            <a:pPr lvl="2"/>
            <a:r>
              <a:rPr lang="es-PE" dirty="0" err="1"/>
              <a:t>Paises</a:t>
            </a:r>
            <a:endParaRPr lang="es-PE" dirty="0"/>
          </a:p>
          <a:p>
            <a:pPr lvl="3"/>
            <a:r>
              <a:rPr lang="es-PE" dirty="0"/>
              <a:t>Ciudades</a:t>
            </a:r>
          </a:p>
          <a:p>
            <a:pPr lvl="1"/>
            <a:r>
              <a:rPr lang="es-PE" dirty="0"/>
              <a:t>Blog</a:t>
            </a:r>
          </a:p>
          <a:p>
            <a:pPr lvl="1"/>
            <a:r>
              <a:rPr lang="es-PE" dirty="0"/>
              <a:t>Destinos</a:t>
            </a:r>
          </a:p>
          <a:p>
            <a:pPr lvl="1"/>
            <a:r>
              <a:rPr lang="es-PE" dirty="0"/>
              <a:t>Contacto</a:t>
            </a:r>
          </a:p>
          <a:p>
            <a:pPr lvl="1"/>
            <a:r>
              <a:rPr lang="es-PE" dirty="0"/>
              <a:t>Acerca de</a:t>
            </a:r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9193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C9C-384E-4845-B650-C3522440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de 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98A8-650A-4354-A594-4DCB4D73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Continente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r>
              <a:rPr lang="es-PE" dirty="0"/>
              <a:t>Continente</a:t>
            </a:r>
          </a:p>
        </p:txBody>
      </p:sp>
    </p:spTree>
    <p:extLst>
      <p:ext uri="{BB962C8B-B14F-4D97-AF65-F5344CB8AC3E}">
        <p14:creationId xmlns:p14="http://schemas.microsoft.com/office/powerpoint/2010/main" val="12926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9ADE-8FEE-4E8E-BFFD-6A673B4B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9A592-BD95-4178-8545-BA113730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3615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80D1-9E45-4876-B8F5-DC202ABE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Barra de Navegación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532FA-14A8-4D01-86F9-A1E04A76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D8C52-548C-46DC-894B-46F8EB95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71144"/>
            <a:ext cx="116395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CDF5-246B-4728-BB40-3B2477D4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Menú Desplegable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8CD2-078C-49D9-A539-6DDDBAE9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D0521-AA6C-4859-A73A-20D33D13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52918"/>
            <a:ext cx="117919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4073-BC41-4D5C-B77D-5CA08C70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Slider de Destinos Populares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3EA2-B1D8-4D22-AC98-FB1743FD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C75CD-4065-4CDF-9F8A-7EF553D0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50" y="1454598"/>
            <a:ext cx="9591500" cy="51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8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</TotalTime>
  <Words>141</Words>
  <Application>Microsoft Office PowerPoint</Application>
  <PresentationFormat>Widescreen</PresentationFormat>
  <Paragraphs>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El Destino Alterno</vt:lpstr>
      <vt:lpstr>Integrantes del Grupo </vt:lpstr>
      <vt:lpstr>Tecnologías usadas</vt:lpstr>
      <vt:lpstr>Estructura General</vt:lpstr>
      <vt:lpstr>Estructura de destinos</vt:lpstr>
      <vt:lpstr>Pagina Principal</vt:lpstr>
      <vt:lpstr>Barra de Navegación</vt:lpstr>
      <vt:lpstr>Menú Desplegable</vt:lpstr>
      <vt:lpstr>Slider de Destinos Populares</vt:lpstr>
      <vt:lpstr>Últimos viajes</vt:lpstr>
      <vt:lpstr>Contentes</vt:lpstr>
      <vt:lpstr>Auspiciadores </vt:lpstr>
      <vt:lpstr>Sociales</vt:lpstr>
      <vt:lpstr>Pagina de Continentes y Países</vt:lpstr>
      <vt:lpstr>Articulo de Continente y País </vt:lpstr>
      <vt:lpstr>Ciudades Seleccionadas </vt:lpstr>
      <vt:lpstr>Ciudades</vt:lpstr>
      <vt:lpstr>Introducción y Comentario</vt:lpstr>
      <vt:lpstr>Sitios Recomendados</vt:lpstr>
      <vt:lpstr>Otras Sub-Paginas</vt:lpstr>
      <vt:lpstr>Blog</vt:lpstr>
      <vt:lpstr>Contacto</vt:lpstr>
      <vt:lpstr>Destinos</vt:lpstr>
      <vt:lpstr>Estadísticas</vt:lpstr>
      <vt:lpstr>PowerPoint Presentation</vt:lpstr>
      <vt:lpstr>Demonstración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Destino Alterno</dc:title>
  <dc:creator>Dominique Verellen</dc:creator>
  <cp:lastModifiedBy>Dominique Verellen</cp:lastModifiedBy>
  <cp:revision>20</cp:revision>
  <dcterms:created xsi:type="dcterms:W3CDTF">2019-11-27T20:29:11Z</dcterms:created>
  <dcterms:modified xsi:type="dcterms:W3CDTF">2019-11-28T22:44:21Z</dcterms:modified>
</cp:coreProperties>
</file>